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05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5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9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2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9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8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5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49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9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2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7DB52-EC30-4DBD-9856-324EF548AB2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2297-21E3-4E87-A5E8-2FF96406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90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JPA state diagram</a:t>
            </a:r>
            <a:endParaRPr lang="en-GB" dirty="0"/>
          </a:p>
        </p:txBody>
      </p:sp>
      <p:pic>
        <p:nvPicPr>
          <p:cNvPr id="2052" name="Picture 4" descr="JPA Entity Sta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38" y="1834627"/>
            <a:ext cx="6809524" cy="43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6649" y="6293708"/>
            <a:ext cx="5807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https://vladmihalcea.com/a-beginners-guide-to-jpa-hibernate-entity-state-transitions/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3834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JPA state diagram</a:t>
            </a:r>
            <a:endParaRPr lang="en-GB" dirty="0"/>
          </a:p>
        </p:txBody>
      </p:sp>
      <p:pic>
        <p:nvPicPr>
          <p:cNvPr id="1026" name="Picture 2" descr="JPA Lifecycle  Sta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935" y="2343158"/>
            <a:ext cx="7204830" cy="259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5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JPA state diagram</vt:lpstr>
      <vt:lpstr>JPA state diagram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JPA state diagram</dc:title>
  <dc:creator>Jim Briggs</dc:creator>
  <cp:lastModifiedBy>Jim Briggs</cp:lastModifiedBy>
  <cp:revision>4</cp:revision>
  <dcterms:created xsi:type="dcterms:W3CDTF">2021-03-23T08:43:57Z</dcterms:created>
  <dcterms:modified xsi:type="dcterms:W3CDTF">2021-03-23T14:30:06Z</dcterms:modified>
</cp:coreProperties>
</file>